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57" r:id="rId6"/>
    <p:sldId id="258" r:id="rId7"/>
    <p:sldId id="264" r:id="rId8"/>
    <p:sldId id="262" r:id="rId9"/>
    <p:sldId id="263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09CB-6523-4E68-80DE-FBE03C19A31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0659-50B7-4F04-8D86-337D3B10C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09CB-6523-4E68-80DE-FBE03C19A31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0659-50B7-4F04-8D86-337D3B10C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8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09CB-6523-4E68-80DE-FBE03C19A31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0659-50B7-4F04-8D86-337D3B10C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8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09CB-6523-4E68-80DE-FBE03C19A31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0659-50B7-4F04-8D86-337D3B10C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3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09CB-6523-4E68-80DE-FBE03C19A31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0659-50B7-4F04-8D86-337D3B10C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0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09CB-6523-4E68-80DE-FBE03C19A31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0659-50B7-4F04-8D86-337D3B10C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9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09CB-6523-4E68-80DE-FBE03C19A31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0659-50B7-4F04-8D86-337D3B10C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2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09CB-6523-4E68-80DE-FBE03C19A31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0659-50B7-4F04-8D86-337D3B10C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5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09CB-6523-4E68-80DE-FBE03C19A31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0659-50B7-4F04-8D86-337D3B10C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2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09CB-6523-4E68-80DE-FBE03C19A31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0659-50B7-4F04-8D86-337D3B10C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1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09CB-6523-4E68-80DE-FBE03C19A31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0659-50B7-4F04-8D86-337D3B10C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1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F09CB-6523-4E68-80DE-FBE03C19A31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D0659-50B7-4F04-8D86-337D3B10C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4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6652" y="522514"/>
            <a:ext cx="93138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Anatomy Vocab,</a:t>
            </a:r>
          </a:p>
          <a:p>
            <a:pPr algn="ctr"/>
            <a:r>
              <a:rPr lang="en-US" sz="7200" b="1" dirty="0" smtClean="0"/>
              <a:t>Hand Bones, </a:t>
            </a:r>
          </a:p>
          <a:p>
            <a:pPr algn="ctr"/>
            <a:r>
              <a:rPr lang="en-US" sz="7200" b="1" dirty="0" smtClean="0"/>
              <a:t>Teeth, </a:t>
            </a:r>
          </a:p>
          <a:p>
            <a:pPr algn="ctr"/>
            <a:r>
              <a:rPr lang="en-US" sz="7200" b="1" dirty="0" smtClean="0"/>
              <a:t>Skull Bones &amp; </a:t>
            </a:r>
          </a:p>
          <a:p>
            <a:pPr algn="ctr"/>
            <a:r>
              <a:rPr lang="en-US" sz="7200" b="1" dirty="0" smtClean="0"/>
              <a:t>Spine Bones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771573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859" y="524435"/>
            <a:ext cx="8234462" cy="588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16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5269" y="87880"/>
            <a:ext cx="5416096" cy="67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93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8617" y="362853"/>
            <a:ext cx="6877594" cy="550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43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472" y="235131"/>
            <a:ext cx="4352307" cy="628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08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1062" y="1005840"/>
            <a:ext cx="4966063" cy="124655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# Ribs = 1-12</a:t>
            </a:r>
            <a:br>
              <a:rPr lang="en-US" sz="3200" b="1" dirty="0" smtClean="0"/>
            </a:br>
            <a:r>
              <a:rPr lang="en-US" sz="3200" b="1" dirty="0" smtClean="0"/>
              <a:t>11 &amp; 12 = Floating Ribs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436" y="594064"/>
            <a:ext cx="5720307" cy="554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96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51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/>
              <a:t>Muscles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160859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43" y="150104"/>
            <a:ext cx="7903029" cy="651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52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18</Words>
  <Application>Microsoft Office PowerPoint</Application>
  <PresentationFormat>Widescreen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# Ribs = 1-12 11 &amp; 12 = Floating Ribs</vt:lpstr>
      <vt:lpstr>Muscles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Doty</dc:creator>
  <cp:lastModifiedBy>Emily Doty</cp:lastModifiedBy>
  <cp:revision>11</cp:revision>
  <cp:lastPrinted>2016-12-19T12:21:48Z</cp:lastPrinted>
  <dcterms:created xsi:type="dcterms:W3CDTF">2016-12-14T12:16:37Z</dcterms:created>
  <dcterms:modified xsi:type="dcterms:W3CDTF">2016-12-19T12:23:33Z</dcterms:modified>
</cp:coreProperties>
</file>